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90" r:id="rId2"/>
    <p:sldId id="271" r:id="rId3"/>
    <p:sldId id="364" r:id="rId4"/>
    <p:sldId id="297" r:id="rId5"/>
    <p:sldId id="308" r:id="rId6"/>
    <p:sldId id="347" r:id="rId7"/>
    <p:sldId id="352" r:id="rId8"/>
    <p:sldId id="366" r:id="rId9"/>
    <p:sldId id="367" r:id="rId10"/>
    <p:sldId id="368" r:id="rId11"/>
    <p:sldId id="259" r:id="rId12"/>
    <p:sldId id="375" r:id="rId13"/>
    <p:sldId id="377" r:id="rId14"/>
    <p:sldId id="354" r:id="rId15"/>
    <p:sldId id="353" r:id="rId16"/>
    <p:sldId id="378" r:id="rId17"/>
    <p:sldId id="379" r:id="rId18"/>
    <p:sldId id="380" r:id="rId19"/>
    <p:sldId id="382" r:id="rId20"/>
    <p:sldId id="360" r:id="rId21"/>
    <p:sldId id="371" r:id="rId22"/>
    <p:sldId id="374" r:id="rId23"/>
    <p:sldId id="270" r:id="rId24"/>
    <p:sldId id="26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89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0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1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124, 125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457884" y="3452428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724163" y="3937744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u,</a:t>
            </a:r>
            <a:r>
              <a:rPr lang="en-US" sz="2800" kern="1200" dirty="0" err="1">
                <a:solidFill>
                  <a:srgbClr val="FF0000"/>
                </a:solidFill>
                <a:latin typeface="UTM Avo"/>
                <a:ea typeface="+mn-ea"/>
              </a:rPr>
              <a:t>i,ê,n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724163" y="4486606"/>
            <a:ext cx="523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h,y,b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8A0-D996-417F-927C-D491728C46B0}"/>
              </a:ext>
            </a:extLst>
          </p:cNvPr>
          <p:cNvSpPr/>
          <p:nvPr/>
        </p:nvSpPr>
        <p:spPr>
          <a:xfrm>
            <a:off x="1724163" y="5035468"/>
            <a:ext cx="465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/>
                <a:ea typeface="+mn-ea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E4821-3AFE-494C-A303-06CF2D51E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t="44624" r="6520" b="28284"/>
          <a:stretch/>
        </p:blipFill>
        <p:spPr>
          <a:xfrm>
            <a:off x="1836650" y="853809"/>
            <a:ext cx="8241561" cy="29600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B78BC8-E648-49B0-ABD2-82F2563DEE65}"/>
              </a:ext>
            </a:extLst>
          </p:cNvPr>
          <p:cNvSpPr/>
          <p:nvPr/>
        </p:nvSpPr>
        <p:spPr>
          <a:xfrm>
            <a:off x="1732597" y="5742581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lang="en-US" sz="2800" kern="1200" noProof="0" dirty="0">
                <a:solidFill>
                  <a:prstClr val="black"/>
                </a:solidFill>
                <a:latin typeface="UTM Avo"/>
                <a:ea typeface="+mn-ea"/>
              </a:rPr>
              <a:t>3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22910" y="2366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3903545" y="661261"/>
            <a:ext cx="419270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BẢNG CON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282" y="2366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7964477" y="4813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29C82-7893-4C67-AFAF-5F4199A3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33524"/>
            <a:ext cx="10496550" cy="60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D7A2D-E9CA-472B-8C6A-D303A66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85103"/>
            <a:ext cx="10782300" cy="63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7E897-1DFC-4FBF-AB0A-BE3787E5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" y="530818"/>
            <a:ext cx="10510837" cy="61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288B-86D9-4D7D-B5ED-57CEDAAD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19889"/>
            <a:ext cx="10563225" cy="6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19F4E8-9796-44B7-9CB4-2F65F7B8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02670"/>
            <a:ext cx="10687050" cy="62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636333-9511-4B05-9101-27EFC55A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501560"/>
            <a:ext cx="10644187" cy="62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0C640-FBEB-4888-B17F-B29BE777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" y="485156"/>
            <a:ext cx="10739437" cy="62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A4847-6D90-4813-99B2-A6438599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04344"/>
            <a:ext cx="10401300" cy="60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4379407" y="2648842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>
                <a:solidFill>
                  <a:srgbClr val="FF0000"/>
                </a:solidFill>
                <a:latin typeface="UTM Avo"/>
                <a:ea typeface="+mn-ea"/>
              </a:rPr>
              <a:t>KHỞI ĐỘNG</a:t>
            </a:r>
            <a:endParaRPr lang="en-US" sz="66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9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3413070" y="435023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hành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UTM Avo" panose="02040603050506020204" pitchFamily="18" charset="0"/>
              </a:rPr>
              <a:t>vở</a:t>
            </a:r>
            <a:endParaRPr lang="en-US" sz="3600" b="1" dirty="0">
              <a:solidFill>
                <a:schemeClr val="accent1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77245-4869-48A4-A21A-086B99E1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5" y="1042671"/>
            <a:ext cx="945896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5085656" cy="240331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1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8"/>
          <a:stretch/>
        </p:blipFill>
        <p:spPr>
          <a:xfrm>
            <a:off x="0" y="6768"/>
            <a:ext cx="12192000" cy="685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160" y="988822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ngày     tháng     năm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7276" y="168366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772" y="2385075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48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nhoẻn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miệng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2"/>
            <a:ext cx="1390650" cy="646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20E07-56DB-448A-A883-0149CB19901A}"/>
              </a:ext>
            </a:extLst>
          </p:cNvPr>
          <p:cNvSpPr txBox="1"/>
          <p:nvPr/>
        </p:nvSpPr>
        <p:spPr>
          <a:xfrm>
            <a:off x="552274" y="307117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uyêt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khuyên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duyệt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binh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13088" y="3183902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809390-9392-4096-B07B-A18C0192FA0F}"/>
              </a:ext>
            </a:extLst>
          </p:cNvPr>
          <p:cNvSpPr/>
          <p:nvPr/>
        </p:nvSpPr>
        <p:spPr>
          <a:xfrm>
            <a:off x="4275667" y="110067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5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A0EDC-6941-4121-8214-E580D1D98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6776" b="32518"/>
          <a:stretch/>
        </p:blipFill>
        <p:spPr>
          <a:xfrm>
            <a:off x="-247996" y="1600200"/>
            <a:ext cx="12416296" cy="170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1D4E0-0B8C-4893-905C-BFA509B8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193964" y="3683635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417267" y="362951"/>
            <a:ext cx="535746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43605" y="421026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88958" y="4870248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o,e,n,c,ư,i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88958" y="5530238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7B71E-A0EA-4748-96A3-85F1D53A5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45214" r="41807" b="32518"/>
          <a:stretch/>
        </p:blipFill>
        <p:spPr>
          <a:xfrm>
            <a:off x="2033312" y="1954294"/>
            <a:ext cx="7313888" cy="14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26278" y="383944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88958" y="4499428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o,e,ô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88958" y="5159418"/>
            <a:ext cx="501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h,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8A0-D996-417F-927C-D491728C46B0}"/>
              </a:ext>
            </a:extLst>
          </p:cNvPr>
          <p:cNvSpPr/>
          <p:nvPr/>
        </p:nvSpPr>
        <p:spPr>
          <a:xfrm>
            <a:off x="1988958" y="5787029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/>
                <a:ea typeface="+mn-ea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9F965-6C3A-434A-ACCB-EB97C5B0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7" t="44947" r="5503" b="32785"/>
          <a:stretch/>
        </p:blipFill>
        <p:spPr>
          <a:xfrm>
            <a:off x="3426644" y="1359102"/>
            <a:ext cx="6195060" cy="19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984267" y="70721"/>
            <a:ext cx="48139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35803" y="4058515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98483" y="4718503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lang="en-US" sz="2800" kern="1200" noProof="0" dirty="0" err="1">
                <a:solidFill>
                  <a:srgbClr val="FF0000"/>
                </a:solidFill>
                <a:latin typeface="UTM Avo"/>
                <a:ea typeface="+mn-ea"/>
              </a:rPr>
              <a:t>u,ê,n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998483" y="5378493"/>
            <a:ext cx="537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h, y,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D3494-5BB9-43D2-AED7-05031386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51312" b="28284"/>
          <a:stretch/>
        </p:blipFill>
        <p:spPr>
          <a:xfrm>
            <a:off x="2194560" y="1330592"/>
            <a:ext cx="7386320" cy="26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274</Words>
  <Application>Microsoft Office PowerPoint</Application>
  <PresentationFormat>Widescreen</PresentationFormat>
  <Paragraphs>35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HP-222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Administrator</cp:lastModifiedBy>
  <cp:revision>31</cp:revision>
  <dcterms:created xsi:type="dcterms:W3CDTF">2021-11-01T08:16:43Z</dcterms:created>
  <dcterms:modified xsi:type="dcterms:W3CDTF">2024-02-26T19:43:11Z</dcterms:modified>
</cp:coreProperties>
</file>